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3888-398F-4FBB-A09F-C3C2A36DBF8F}" type="datetimeFigureOut">
              <a:rPr lang="ru-RU" smtClean="0"/>
              <a:pPr/>
              <a:t>20.03.2012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88CCC-FAB2-4A35-8C5C-53346A6D0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&#1052;&#1086;&#1080;%20&#1076;&#1086;&#1082;&#1091;&#1084;&#1077;&#1085;&#1090;&#1099;\&#1052;&#1086;&#1103;%20&#1084;&#1091;&#1079;&#1099;&#1082;&#1072;\yuliya_slavyanskaya_-_angel_khranitel(zaycev.net)_mp3cut.foxcom.su_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0_3fc95_67a9806_or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500042"/>
            <a:ext cx="4038313" cy="4071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3357562"/>
            <a:ext cx="6643734" cy="1470025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Добрый ангел Рождества</a:t>
            </a:r>
            <a:endParaRPr lang="ru-RU" sz="6000" b="1" i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5286388"/>
            <a:ext cx="6400800" cy="828684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Выставка творческих работ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" name="yuliya_slavyanskaya_-_angel_khranitel(zaycev.net)_mp3cut.foxcom.s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4284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46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DSC02970.jpg"/>
          <p:cNvPicPr/>
          <p:nvPr/>
        </p:nvPicPr>
        <p:blipFill>
          <a:blip r:embed="rId3" cstate="screen">
            <a:lum bright="10000" contrast="10000"/>
          </a:blip>
          <a:srcRect l="-10129"/>
          <a:stretch>
            <a:fillRect/>
          </a:stretch>
        </p:blipFill>
        <p:spPr>
          <a:xfrm>
            <a:off x="1571604" y="642918"/>
            <a:ext cx="5500726" cy="41434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5984" y="4857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БСДЦ «Добродар»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2012 год.</a:t>
            </a:r>
          </a:p>
          <a:p>
            <a:pPr algn="ctr"/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Составитель  Михальцова Н. В.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2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6000" contrast="18000"/>
          </a:blip>
          <a:srcRect/>
          <a:stretch>
            <a:fillRect/>
          </a:stretch>
        </p:blipFill>
        <p:spPr bwMode="auto">
          <a:xfrm>
            <a:off x="2143108" y="142852"/>
            <a:ext cx="4643470" cy="6187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000100" y="1785926"/>
            <a:ext cx="7215238" cy="230832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Представляем 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некоторые работы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наших участников.</a:t>
            </a:r>
            <a:endParaRPr lang="ru-RU" sz="4800" b="1" i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5715016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Инициатор выставки клуб любителей вязания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«Волшебный клубок»</a:t>
            </a:r>
            <a:endParaRPr lang="ru-RU" sz="2800" b="1" i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9" presetClass="exit" presetSubtype="0" fill="hold" grpId="4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9" presetClass="exit" presetSubtype="0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9" presetClass="exit" presetSubtype="0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 build="allAtOnce"/>
      <p:bldP spid="6" grpId="4" build="allAtOnce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t="7500" b="12812"/>
          <a:stretch>
            <a:fillRect/>
          </a:stretch>
        </p:blipFill>
        <p:spPr bwMode="auto">
          <a:xfrm>
            <a:off x="0" y="-1"/>
            <a:ext cx="9144000" cy="683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lum bright="6000" contrast="42000"/>
          </a:blip>
          <a:srcRect/>
          <a:stretch>
            <a:fillRect/>
          </a:stretch>
        </p:blipFill>
        <p:spPr bwMode="auto">
          <a:xfrm>
            <a:off x="2071670" y="285728"/>
            <a:ext cx="5191713" cy="6903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bright="18000" contrast="42000"/>
          </a:blip>
          <a:srcRect/>
          <a:stretch>
            <a:fillRect/>
          </a:stretch>
        </p:blipFill>
        <p:spPr bwMode="auto">
          <a:xfrm>
            <a:off x="2285984" y="214290"/>
            <a:ext cx="4643470" cy="61713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1071538" y="6000768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МДОУ № 37 «</a:t>
            </a:r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Солнышко», </a:t>
            </a:r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старшая группа 03,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руководитель – Кудряшова Н. Д.</a:t>
            </a:r>
            <a:endParaRPr lang="ru-RU" b="1" i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42908" y="4714884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« ВЛЮБЛЁННЫЙ АНГЕЛ»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 техника – тряпичная кукла.</a:t>
            </a:r>
            <a:endParaRPr lang="ru-RU" b="1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85728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«НА ОБЛАКЕ ПУШИСТОМ».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Техника –  тряпичная кукла.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 </a:t>
            </a:r>
            <a:endParaRPr lang="ru-RU" b="1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3" presetClass="exit" presetSubtype="5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uild="p"/>
      <p:bldP spid="9" grpId="0" build="allAtOnce"/>
      <p:bldP spid="9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l="-13334" t="3304" r="-9334"/>
          <a:stretch>
            <a:fillRect/>
          </a:stretch>
        </p:blipFill>
        <p:spPr bwMode="auto">
          <a:xfrm>
            <a:off x="1357290" y="357166"/>
            <a:ext cx="6572296" cy="6272072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857224" y="4714884"/>
            <a:ext cx="692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«ДОБРЫЙ АНГЕЛ».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Техника выполнения – роспись по дереву.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Ким И. А., МДОУ «Солнышко».</a:t>
            </a:r>
            <a:endParaRPr lang="ru-RU" b="1" i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1643042" y="0"/>
            <a:ext cx="6000760" cy="6943970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000232" y="5000636"/>
            <a:ext cx="5357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«РОЖДЕСТВЕНСКИЙ КРЕНДЕЛЁК».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МДОУ № 37 «Солнышко.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2-я младшая группа.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Техника –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тестопластика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Руководители: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Сартакова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Т. Ю., Калмыкова О. В.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b="25937"/>
          <a:stretch>
            <a:fillRect/>
          </a:stretch>
        </p:blipFill>
        <p:spPr bwMode="auto">
          <a:xfrm>
            <a:off x="-9649" y="0"/>
            <a:ext cx="9153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Группа 7"/>
          <p:cNvGrpSpPr/>
          <p:nvPr/>
        </p:nvGrpSpPr>
        <p:grpSpPr>
          <a:xfrm>
            <a:off x="428596" y="0"/>
            <a:ext cx="8401109" cy="6072230"/>
            <a:chOff x="428596" y="214290"/>
            <a:chExt cx="8401109" cy="607223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 contrast="60000"/>
            </a:blip>
            <a:srcRect l="-5996" t="-4521" r="-5926" b="-6968"/>
            <a:stretch>
              <a:fillRect/>
            </a:stretch>
          </p:blipFill>
          <p:spPr bwMode="auto">
            <a:xfrm>
              <a:off x="428596" y="214290"/>
              <a:ext cx="8401109" cy="6072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softEdge rad="317500"/>
            </a:effectLst>
          </p:spPr>
        </p:pic>
        <p:sp>
          <p:nvSpPr>
            <p:cNvPr id="7" name="Овал 6"/>
            <p:cNvSpPr/>
            <p:nvPr/>
          </p:nvSpPr>
          <p:spPr>
            <a:xfrm>
              <a:off x="1285852" y="4357694"/>
              <a:ext cx="1571636" cy="28575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571736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«АНГЕЛОЧКИ»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МДОУ № 37 «Солнышко».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Техника – бумажная аппликация.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Калмыкова Оксана Викторовна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 дочкой Ириной.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lum bright="18000" contrast="36000"/>
          </a:blip>
          <a:srcRect/>
          <a:stretch>
            <a:fillRect/>
          </a:stretch>
        </p:blipFill>
        <p:spPr bwMode="auto">
          <a:xfrm rot="5400000">
            <a:off x="1534707" y="536939"/>
            <a:ext cx="6360307" cy="5857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786050" y="5143512"/>
            <a:ext cx="35719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«РОЖДЕСТВЕНСКИЙ АНГЕЛ»</a:t>
            </a:r>
            <a:b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Семья Савченко. 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Техника- аппликация, ткань  </a:t>
            </a:r>
          </a:p>
          <a:p>
            <a:pPr algn="ctr"/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lum bright="12000" contrast="30000"/>
          </a:blip>
          <a:srcRect/>
          <a:stretch>
            <a:fillRect/>
          </a:stretch>
        </p:blipFill>
        <p:spPr bwMode="auto">
          <a:xfrm>
            <a:off x="500034" y="214290"/>
            <a:ext cx="8215338" cy="65008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142908" y="4714884"/>
            <a:ext cx="4214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«ПРЕДВЕСТНИК»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МДОУ № 37 «Солнышко.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Техника –  </a:t>
            </a:r>
            <a:r>
              <a:rPr lang="ru-RU" b="1" i="1" dirty="0" err="1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тестопластика</a:t>
            </a:r>
            <a:endParaRPr lang="ru-RU" b="1" i="1" dirty="0" smtClean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Руководители – </a:t>
            </a:r>
            <a:r>
              <a:rPr lang="ru-RU" b="1" i="1" dirty="0" err="1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Шпрунк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 С.,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 Калмыкова О.   </a:t>
            </a:r>
            <a:endParaRPr lang="ru-RU" b="1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DSC02969.jpg"/>
          <p:cNvPicPr/>
          <p:nvPr/>
        </p:nvPicPr>
        <p:blipFill>
          <a:blip r:embed="rId3" cstate="screen">
            <a:lum bright="10000" contrast="30000"/>
          </a:blip>
          <a:stretch>
            <a:fillRect/>
          </a:stretch>
        </p:blipFill>
        <p:spPr>
          <a:xfrm rot="5400000">
            <a:off x="1486040" y="1401584"/>
            <a:ext cx="6184922" cy="47279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00298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1место в номинации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«Семейное творчество»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643578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«АНГЕЛ-ХРАНИТЕЛЬ НАШ»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  Техника – нитки.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Семья </a:t>
            </a:r>
            <a:r>
              <a:rPr lang="ru-RU" b="1" i="1" dirty="0" err="1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Безкровных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lum bright="6000" contrast="24000"/>
          </a:blip>
          <a:srcRect/>
          <a:stretch>
            <a:fillRect/>
          </a:stretch>
        </p:blipFill>
        <p:spPr bwMode="auto">
          <a:xfrm>
            <a:off x="285720" y="0"/>
            <a:ext cx="8429684" cy="63339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1036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«РОЖДЕСТВЕНСКАЯ НОЧЬ»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 Коллективная работа.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ОГКУ СО «Социально-реабилитационный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центр для несовершеннолетних»  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 Руководитель – </a:t>
            </a:r>
            <a:r>
              <a:rPr lang="ru-RU" b="1" i="1" dirty="0" err="1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Зелешина</a:t>
            </a: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 Н. В.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1место в номинации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«Детское творчество»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6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lum bright="12000" contrast="20000"/>
          </a:blip>
          <a:srcRect/>
          <a:stretch>
            <a:fillRect/>
          </a:stretch>
        </p:blipFill>
        <p:spPr bwMode="auto">
          <a:xfrm rot="5400000">
            <a:off x="1076095" y="495509"/>
            <a:ext cx="6563149" cy="55721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«МОЙ ПЕЧАЛЬНЫЙ АНГЕЛ»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  Техника –  Полимерная глина, ткань.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Цветкова Н. А.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1место в номинации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rPr>
              <a:t>«Творческий полёт души»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251</Words>
  <Application>Microsoft Office PowerPoint</Application>
  <PresentationFormat>Экран (4:3)</PresentationFormat>
  <Paragraphs>57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Добрый ангел Рождества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COMP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Добрый ангел Рождества</dc:title>
  <dc:creator>User</dc:creator>
  <cp:lastModifiedBy>User</cp:lastModifiedBy>
  <cp:revision>28</cp:revision>
  <dcterms:created xsi:type="dcterms:W3CDTF">2012-02-21T10:52:28Z</dcterms:created>
  <dcterms:modified xsi:type="dcterms:W3CDTF">2012-03-20T10:17:34Z</dcterms:modified>
</cp:coreProperties>
</file>