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5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1EE1-4167-4E70-8EF4-B031DA89882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0BD0-8D1C-4395-91C4-CC1D38654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7290" y="364331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358_5.jpg"/>
          <p:cNvPicPr>
            <a:picLocks noChangeAspect="1"/>
          </p:cNvPicPr>
          <p:nvPr/>
        </p:nvPicPr>
        <p:blipFill>
          <a:blip r:embed="rId3" cstate="print"/>
          <a:srcRect l="839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107154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информационно-дизайнерских</a:t>
            </a:r>
            <a:endParaRPr lang="ru-RU" sz="3600" b="1" i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</a:t>
            </a:r>
            <a:r>
              <a:rPr lang="ru-RU" sz="4000" b="1" i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тудия</a:t>
            </a:r>
            <a:endParaRPr lang="ru-RU" sz="4000" b="1" i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62" y="171448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услуг</a:t>
            </a:r>
            <a:endParaRPr lang="ru-RU" sz="4000" b="1" i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786430"/>
            <a:ext cx="9358346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14480" y="578645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eorgia" pitchFamily="18" charset="0"/>
              </a:rPr>
              <a:t>поможет Вам сделать жизнь красивее и комфортнее</a:t>
            </a:r>
            <a:endParaRPr lang="ru-RU" sz="2800" b="1" i="1" dirty="0">
              <a:ln w="12700">
                <a:solidFill>
                  <a:srgbClr val="5C2C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64448" y="428604"/>
            <a:ext cx="62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БУКЛЕТЫ</a:t>
            </a: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1214422"/>
            <a:ext cx="2185993" cy="485304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уклет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11265">
            <a:off x="1244577" y="1240754"/>
            <a:ext cx="2369364" cy="51597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буклет 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00720">
            <a:off x="5392681" y="1307094"/>
            <a:ext cx="2385037" cy="50729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64448" y="428604"/>
            <a:ext cx="62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ВИЗИТКИ</a:t>
            </a:r>
          </a:p>
        </p:txBody>
      </p:sp>
      <p:pic>
        <p:nvPicPr>
          <p:cNvPr id="11" name="Рисунок 10" descr="vizitka_inet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39883">
            <a:off x="5705090" y="1833579"/>
            <a:ext cx="2346042" cy="1299707"/>
          </a:xfrm>
          <a:prstGeom prst="rect">
            <a:avLst/>
          </a:prstGeom>
        </p:spPr>
      </p:pic>
      <p:pic>
        <p:nvPicPr>
          <p:cNvPr id="16" name="Рисунок 15" descr="1_n_bi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694047" flipH="1">
            <a:off x="1788126" y="716588"/>
            <a:ext cx="4031416" cy="403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v_card_500_3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83555" y="3000372"/>
            <a:ext cx="4660445" cy="3262312"/>
          </a:xfrm>
          <a:prstGeom prst="rect">
            <a:avLst/>
          </a:prstGeom>
        </p:spPr>
      </p:pic>
      <p:pic>
        <p:nvPicPr>
          <p:cNvPr id="13" name="Рисунок 12" descr="kspaniel_vizitka_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0569372">
            <a:off x="3225810" y="3917211"/>
            <a:ext cx="2554450" cy="14287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езимени-3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3429000"/>
            <a:ext cx="3929058" cy="3961001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57167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ФОТОСЪЕМКУ </a:t>
            </a:r>
            <a:endParaRPr lang="ru-RU" sz="2000" b="1" i="1" dirty="0">
              <a:ln w="1905">
                <a:solidFill>
                  <a:srgbClr val="5C2C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92867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  ХУДОЖЕСТВЕННУЮ ОБРАБОТКУ ФОТОГРАФИЙ</a:t>
            </a:r>
            <a:endParaRPr lang="ru-RU" sz="2400" dirty="0"/>
          </a:p>
        </p:txBody>
      </p:sp>
      <p:pic>
        <p:nvPicPr>
          <p:cNvPr id="17" name="Рисунок 16" descr="Wonderland1jpg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674237">
            <a:off x="5603634" y="2082870"/>
            <a:ext cx="2919233" cy="437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9 копия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tretch>
            <a:fillRect/>
          </a:stretch>
        </p:blipFill>
        <p:spPr>
          <a:xfrm>
            <a:off x="2928926" y="1928802"/>
            <a:ext cx="3000396" cy="45005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f51893beab22e611860ad3e0996b882d копия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 rot="20758590">
            <a:off x="476744" y="2139708"/>
            <a:ext cx="285752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214290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ОФОРМЛЕНИЕ ПОРТФОЛИО </a:t>
            </a:r>
          </a:p>
          <a:p>
            <a:pPr algn="ctr"/>
            <a:r>
              <a:rPr lang="ru-RU" sz="24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ВАШИХ ДОСТИЖЕНИЙ  И СЕМЕЙНОГО АЛЬБОМА</a:t>
            </a:r>
          </a:p>
          <a:p>
            <a:pPr algn="ctr"/>
            <a:endParaRPr lang="ru-RU" sz="1600" b="1" i="1" dirty="0">
              <a:ln w="1905">
                <a:solidFill>
                  <a:srgbClr val="5C2C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13" name="Рисунок 12" descr="Cwer_1-Septemb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84" y="1643050"/>
            <a:ext cx="2940694" cy="40762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zverusky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1785926"/>
            <a:ext cx="3771606" cy="26929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Безимени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28934"/>
            <a:ext cx="4395642" cy="3929066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28604"/>
            <a:ext cx="8229600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i="1" dirty="0" smtClean="0">
              <a:ln w="12700">
                <a:solidFill>
                  <a:schemeClr val="bg1"/>
                </a:solidFill>
              </a:ln>
              <a:solidFill>
                <a:srgbClr val="5C2C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ea typeface="Verdana" pitchFamily="34" charset="0"/>
              <a:cs typeface="Verdana" pitchFamily="34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" pitchFamily="18" charset="0"/>
                <a:ea typeface="Verdana" pitchFamily="34" charset="0"/>
                <a:cs typeface="Verdana" pitchFamily="34" charset="0"/>
              </a:rPr>
              <a:t>Не пропустите возможность воспользоваться нашими услугами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i="1" dirty="0" smtClean="0">
              <a:ln w="12700">
                <a:solidFill>
                  <a:schemeClr val="bg1"/>
                </a:solidFill>
              </a:ln>
              <a:solidFill>
                <a:srgbClr val="5C2C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1942"/>
            <a:ext cx="914400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C2C04"/>
                </a:solidFill>
              </a:rPr>
              <a:t>5-54-62</a:t>
            </a:r>
            <a:endParaRPr lang="ru-RU" sz="3600" b="1" dirty="0">
              <a:solidFill>
                <a:srgbClr val="5C2C0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92906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2700">
                  <a:solidFill>
                    <a:schemeClr val="bg1"/>
                  </a:solidFill>
                </a:ln>
                <a:solidFill>
                  <a:srgbClr val="5C2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ea typeface="Verdana" pitchFamily="34" charset="0"/>
                <a:cs typeface="Verdana" pitchFamily="34" charset="0"/>
              </a:rPr>
              <a:t> : </a:t>
            </a:r>
          </a:p>
        </p:txBody>
      </p:sp>
      <p:pic>
        <p:nvPicPr>
          <p:cNvPr id="8" name="Рисунок 7" descr="item_534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143380"/>
            <a:ext cx="680048" cy="4855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072074"/>
            <a:ext cx="914400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2700">
                  <a:solidFill>
                    <a:schemeClr val="bg1"/>
                  </a:solidFill>
                </a:ln>
                <a:solidFill>
                  <a:srgbClr val="5C2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ea typeface="Verdana" pitchFamily="34" charset="0"/>
                <a:cs typeface="Verdana" pitchFamily="34" charset="0"/>
              </a:rPr>
              <a:t>Пр. Мира - 5</a:t>
            </a:r>
            <a:r>
              <a:rPr lang="ru-RU" sz="3600" b="1" i="1" dirty="0" smtClean="0">
                <a:ln w="12700">
                  <a:solidFill>
                    <a:schemeClr val="bg1"/>
                  </a:solidFill>
                </a:ln>
                <a:solidFill>
                  <a:srgbClr val="5C2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i="1" dirty="0" smtClean="0">
                <a:ln w="12700">
                  <a:solidFill>
                    <a:schemeClr val="bg1"/>
                  </a:solidFill>
                </a:ln>
                <a:solidFill>
                  <a:srgbClr val="5C2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ea typeface="Verdana" pitchFamily="34" charset="0"/>
                <a:cs typeface="Verdana" pitchFamily="34" charset="0"/>
              </a:rPr>
              <a:t>(Библиотека искусств)</a:t>
            </a: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gallery_49_28_12342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4286256"/>
            <a:ext cx="3286148" cy="236406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kartin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100" y="1643050"/>
            <a:ext cx="3093814" cy="24375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57148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Мы предложим Вам образцы разных стилей интерьера</a:t>
            </a:r>
            <a:endParaRPr lang="ru-RU" sz="2800" b="1" i="1" dirty="0">
              <a:ln w="1905">
                <a:solidFill>
                  <a:srgbClr val="5C2C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1" name="Рисунок 10" descr="181.1281375561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 flipH="1">
            <a:off x="4857752" y="1643050"/>
            <a:ext cx="3357586" cy="25778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hildrensroom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4143380"/>
            <a:ext cx="4175728" cy="25193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V-gostyach-u-kraski-12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71802" y="2643182"/>
            <a:ext cx="3354838" cy="26432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Легкие в исполнении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err="1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креативные</a:t>
            </a:r>
            <a:r>
              <a:rPr lang="ru-RU" sz="28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идеи</a:t>
            </a:r>
            <a:endParaRPr lang="ru-RU" sz="2800" b="1" i="1" dirty="0">
              <a:ln w="1905">
                <a:solidFill>
                  <a:srgbClr val="5C2C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ste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1500174"/>
            <a:ext cx="3362340" cy="5060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57554" y="2928934"/>
            <a:ext cx="4643470" cy="3515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ramk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86512" y="1500174"/>
            <a:ext cx="2500330" cy="24189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Диплом 1 вариан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578901">
            <a:off x="3473114" y="2694442"/>
            <a:ext cx="2350737" cy="35822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104745">
            <a:off x="94621" y="2305174"/>
            <a:ext cx="4332829" cy="314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14744" y="1357298"/>
            <a:ext cx="4603128" cy="15936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очетная грамот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37235">
            <a:off x="5552645" y="2820381"/>
            <a:ext cx="2560618" cy="362203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357166"/>
            <a:ext cx="821537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Полиграфическую продукцию: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2860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ДИПЛОМЫ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6050" y="107154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ГРАМОТЫ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2" y="171448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СЕРТИФИКАТЫ</a:t>
            </a:r>
          </a:p>
        </p:txBody>
      </p:sp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47988">
            <a:off x="5019909" y="3439626"/>
            <a:ext cx="3929090" cy="2755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етский диплом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28147">
            <a:off x="3120864" y="2462668"/>
            <a:ext cx="2860629" cy="40464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gramot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220866">
            <a:off x="582593" y="2081637"/>
            <a:ext cx="3012565" cy="4262779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окончательный вариант дат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0298" y="1714488"/>
            <a:ext cx="2443180" cy="1357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часы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66222">
            <a:off x="609375" y="1581274"/>
            <a:ext cx="2575886" cy="14310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21769" y="42860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КАЛЕНДАРИ</a:t>
            </a: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4942" y="1500174"/>
            <a:ext cx="3500462" cy="44993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kalend_dom2 копия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0" y="3286124"/>
            <a:ext cx="4380953" cy="332381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21769" y="42860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ПЛАКАТЫ</a:t>
            </a:r>
          </a:p>
        </p:txBody>
      </p:sp>
      <p:pic>
        <p:nvPicPr>
          <p:cNvPr id="14" name="Рисунок 13" descr="NF2B462DBC3F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29170">
            <a:off x="4573912" y="1645188"/>
            <a:ext cx="3302911" cy="44170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руки плакат 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39373">
            <a:off x="1157843" y="1575868"/>
            <a:ext cx="3122281" cy="44155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64448" y="428604"/>
            <a:ext cx="62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ПРИГЛАШЕНИЯ</a:t>
            </a:r>
          </a:p>
        </p:txBody>
      </p:sp>
      <p:pic>
        <p:nvPicPr>
          <p:cNvPr id="10" name="Рисунок 9" descr="Безимени-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4643446"/>
            <a:ext cx="3849216" cy="1332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_sl-priglos_100x2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1571612"/>
            <a:ext cx="2238492" cy="46045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Безимени-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1928802"/>
            <a:ext cx="4929222" cy="23926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x768Fleur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42908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64448" y="428604"/>
            <a:ext cx="62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ln w="1905">
                  <a:solidFill>
                    <a:srgbClr val="5C2C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ОТКРЫТКИ</a:t>
            </a:r>
          </a:p>
        </p:txBody>
      </p:sp>
      <p:pic>
        <p:nvPicPr>
          <p:cNvPr id="9" name="Рисунок 8" descr="Безимени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285860"/>
            <a:ext cx="2734339" cy="5286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d54ae7cd957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1142984"/>
            <a:ext cx="3129651" cy="27384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3306" y="4000504"/>
            <a:ext cx="3214710" cy="25193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64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User</cp:lastModifiedBy>
  <cp:revision>107</cp:revision>
  <dcterms:created xsi:type="dcterms:W3CDTF">2010-09-20T04:28:19Z</dcterms:created>
  <dcterms:modified xsi:type="dcterms:W3CDTF">2013-11-05T02:48:45Z</dcterms:modified>
</cp:coreProperties>
</file>